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F8B0B4-69E3-3644-93C4-4F35DDE91571}" v="144" dt="2023-06-15T04:46:51.4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98"/>
    <p:restoredTop sz="94659"/>
  </p:normalViewPr>
  <p:slideViewPr>
    <p:cSldViewPr snapToGrid="0" showGuides="1">
      <p:cViewPr varScale="1">
        <p:scale>
          <a:sx n="55" d="100"/>
          <a:sy n="55" d="100"/>
        </p:scale>
        <p:origin x="224" y="1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37D43F-3C85-7A44-0C78-E73AC6A100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8DC6350-FC94-4BF5-C0C8-E5E9ED564D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361C14F-23D2-7093-5DFD-A5C9F45D2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BC9BC24-3036-8161-EC79-ED64882D5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0D238FE-E1A0-96B4-C490-28233FE5D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108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4B8B27-1B6A-8FA6-7370-12F28536F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1A46859-8A91-584B-352B-E55C3B942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7EF7CB-A0FF-F867-2497-394E6E4F4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C09BE46-2675-62F0-5B23-8FDAD4D7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B1E696-A112-C287-97A2-3245998BA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224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9462BF4-F581-17F0-F8F6-58DB1C78DD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0237BC4-3D60-D206-1632-00EACA31BB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414412-493E-EDB7-9CA4-1B19F24A5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AAC37B2-BC55-0101-905B-61951D454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4EE3E43-880F-1865-C54F-8C1E6C3BC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7573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C86220-E737-8CF5-66E0-47014DB21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CAC288D-2CDB-9BE0-7046-CEC3F10C4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494EAE-D502-C36F-F2A7-37890B4EF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EF91270-2E76-B0E3-FB1D-EB88D64C8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275CAC2-E6F8-7E75-299F-A70AFEBFC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2217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144F33-CD88-2F37-8729-8E803ADFF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A683B47-CB82-DD7F-D733-74C66E0D9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FCA02C-FE3A-E8D4-DF30-EDDEB230E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25806F8-FE1B-3998-E478-71E855751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0A632AA-F764-5FAA-AAE4-B10947095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3447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6F62B3-F085-BD26-84A8-C6AA7FDC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2442874-F9EB-A44C-49C0-BEBE1ECA1E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0B0ABC8-4A65-5064-4999-99107438A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C67A493-8CAB-E715-D995-7C9B18FCC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1D90EC4-50C7-0B1B-5571-77CE36EA6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27610C6-ACEF-CA9C-B338-DC48A284E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7573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A634BB-0B8A-0B27-0853-4681F202C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CAD2669-92E6-15BC-E7CD-8965794AE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088E31-7520-58E6-A0AE-4234B82F25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DD230FF-A5FE-233D-699D-1771E448DB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8B54718-CE8A-0894-BD11-E76F674E0E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B6BA958-170A-A8E6-D398-4BE78ABEE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3EBC73B-3400-B2DF-3217-792A61C4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3BC7B43-769A-33BC-E8F6-4CA76CD5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3804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47B037-1E42-54D6-B88E-ACF65CDB6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02F6334-6CFF-FF36-56DE-B1A4F459A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D11C45A-35FF-F69A-6807-34585C9EA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CBD77CA-C088-00E2-B38E-22577D0BD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0976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64618F5-5092-37DD-CD70-67F6D9578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92DDDC4-AA23-6AD3-813E-81C7C72BB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D782F80-8864-5745-E7BA-D63AB346F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2309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BEAB3E-AFAD-F5D8-A124-ACB7CD082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CBC0B6F-93D5-340A-DB1E-B9477D6550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3AB5412-62E4-AF47-CA9A-E5FA47FC42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71121B0-7FE0-A6ED-2AD5-EBFAB5AE3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DD90E8-E048-0BBF-1D36-F60443F27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4780941-8CD8-FB12-3955-94C8EAF20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4021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53B69F-60EF-0480-ACEC-CA513AE12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1402135-9B77-B33C-31F4-547DBA7A32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3C5EBA0-DA38-9A3A-3042-B3223B6EE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444BCCC-B850-7ECB-9BB2-4D2241414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ED21D71-F40C-10FD-B42A-11F99E10C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40DB8EA-EFEF-8AD2-0415-64E2C23C9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245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38CD5E2-2028-9A13-CC25-15B166C6B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90661E1-6B0B-7FE9-F0C5-D6467A4D5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3CD3BE-5332-28E4-8BFA-995F1E50B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371BB-E601-EC4D-B692-3CD4545DBEC5}" type="datetimeFigureOut">
              <a:rPr kumimoji="1" lang="ja-JP" altLang="en-US" smtClean="0"/>
              <a:t>2023/6/16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05D205B-9F8B-1C93-83F9-B983361D83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9CB3561-2378-1B67-0D84-675F9598D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9F0AC8-FCB2-7946-A741-BE61ADF5EB2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400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082D6D0D-CBF5-047B-9A13-FE6A89373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8" y="1673"/>
            <a:ext cx="12194978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91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1BC59F-38D2-3A24-2101-42F21BC7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難しかったところ</a:t>
            </a:r>
            <a:r>
              <a:rPr lang="en-US" altLang="ja-JP" dirty="0"/>
              <a:t>&amp;</a:t>
            </a:r>
            <a:r>
              <a:rPr lang="ja-JP" altLang="en-US"/>
              <a:t>改善点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FB37065-6EA1-03F3-B903-6DCFAFFB8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ja-JP" altLang="en-US" b="0" i="0" u="none" strike="noStrike">
                <a:effectLst/>
                <a:latin typeface="-apple-system-font"/>
              </a:rPr>
              <a:t>クマの動き。</a:t>
            </a:r>
            <a:r>
              <a:rPr lang="en-US" altLang="ja-JP" b="0" i="0" u="none" strike="noStrike" dirty="0" err="1">
                <a:effectLst/>
                <a:latin typeface="-apple-system-font"/>
              </a:rPr>
              <a:t>lookat</a:t>
            </a:r>
            <a:r>
              <a:rPr lang="ja-JP" altLang="en-US" b="0" i="0" u="none" strike="noStrike">
                <a:effectLst/>
                <a:latin typeface="-apple-system-font"/>
              </a:rPr>
              <a:t>をつけているとひたすらアヒルに向かうので、一旦離れる要素を付けるのが難しかった。</a:t>
            </a:r>
            <a:endParaRPr lang="en-US" altLang="ja-JP" b="0" i="0" u="none" strike="noStrike" dirty="0">
              <a:effectLst/>
              <a:latin typeface="-apple-system-font"/>
            </a:endParaRPr>
          </a:p>
          <a:p>
            <a:pPr algn="l"/>
            <a:endParaRPr lang="en-US" altLang="ja-JP" b="0" i="0" u="none" strike="noStrike" dirty="0">
              <a:effectLst/>
              <a:latin typeface="-apple-system-font"/>
            </a:endParaRPr>
          </a:p>
          <a:p>
            <a:pPr algn="l"/>
            <a:r>
              <a:rPr lang="ja-JP" altLang="en-US">
                <a:latin typeface="-apple-system-font"/>
              </a:rPr>
              <a:t>それぞれのキャラクターにそれぞれ条件をつけるのが大変でした。（衝突したオブジェクトによって変わるように）</a:t>
            </a:r>
            <a:endParaRPr lang="en-US" altLang="ja-JP">
              <a:latin typeface="-apple-system-font"/>
            </a:endParaRPr>
          </a:p>
          <a:p>
            <a:pPr algn="l"/>
            <a:endParaRPr lang="ja-JP" altLang="en-US" b="0" i="0" u="none" strike="noStrike">
              <a:effectLst/>
              <a:latin typeface="-apple-system-font"/>
            </a:endParaRPr>
          </a:p>
          <a:p>
            <a:pPr algn="l"/>
            <a:r>
              <a:rPr lang="ja-JP" altLang="en-US" b="0" i="0" u="none" strike="noStrike">
                <a:effectLst/>
                <a:latin typeface="-apple-system-font"/>
              </a:rPr>
              <a:t>たまにバグったりして安定性が足りないので、もう少し安定させたい。</a:t>
            </a:r>
          </a:p>
        </p:txBody>
      </p:sp>
    </p:spTree>
    <p:extLst>
      <p:ext uri="{BB962C8B-B14F-4D97-AF65-F5344CB8AC3E}">
        <p14:creationId xmlns:p14="http://schemas.microsoft.com/office/powerpoint/2010/main" val="1652337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811A27-A8D0-8ED6-35B9-6C1A991E2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GAME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32DEF4D-8D9F-B555-1F43-D3E49427C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夜になるとクマ</a:t>
            </a:r>
            <a:r>
              <a:rPr kumimoji="1" lang="en-US" altLang="ja-JP" dirty="0"/>
              <a:t>🐻</a:t>
            </a:r>
            <a:r>
              <a:rPr kumimoji="1" lang="ja-JP" altLang="en-US"/>
              <a:t>が襲ってきます。</a:t>
            </a:r>
            <a:endParaRPr kumimoji="1" lang="en-US" altLang="ja-JP" dirty="0"/>
          </a:p>
          <a:p>
            <a:r>
              <a:rPr kumimoji="1" lang="ja-JP" altLang="en-US"/>
              <a:t>昼の間に逃げ回るアヒル🐤をレンガで囲んで守ります。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ja-JP" altLang="en-US"/>
              <a:t>操作十字キーで</a:t>
            </a:r>
            <a:r>
              <a:rPr kumimoji="1" lang="en-US" altLang="ja-JP" dirty="0"/>
              <a:t>player</a:t>
            </a:r>
            <a:r>
              <a:rPr kumimoji="1" lang="ja-JP" altLang="en-US"/>
              <a:t>を動かします。ダッシュは</a:t>
            </a:r>
            <a:r>
              <a:rPr kumimoji="1" lang="en-US" altLang="ja-JP" dirty="0"/>
              <a:t>shift</a:t>
            </a:r>
            <a:r>
              <a:rPr kumimoji="1" lang="ja-JP" altLang="en-US"/>
              <a:t>。</a:t>
            </a:r>
            <a:endParaRPr kumimoji="1" lang="en-US" altLang="ja-JP" dirty="0"/>
          </a:p>
          <a:p>
            <a:r>
              <a:rPr lang="ja-JP" altLang="en-US"/>
              <a:t>スペースキーで目の前にレンガを置くことができます。</a:t>
            </a:r>
            <a:endParaRPr lang="en-US" altLang="ja-JP" dirty="0"/>
          </a:p>
          <a:p>
            <a:r>
              <a:rPr lang="ja-JP" altLang="en-US"/>
              <a:t>昼３０秒、夜３０秒の６０秒の間にアヒルを守り切ることができれば</a:t>
            </a:r>
            <a:r>
              <a:rPr lang="en-US" altLang="ja-JP" dirty="0"/>
              <a:t>clear</a:t>
            </a:r>
            <a:r>
              <a:rPr lang="ja-JP" altLang="en-US"/>
              <a:t>です。</a:t>
            </a:r>
            <a:endParaRPr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8065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7BDEAB-DE24-0B68-415D-344FD4668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/>
              <a:t>実際にプレイ</a:t>
            </a:r>
          </a:p>
        </p:txBody>
      </p:sp>
    </p:spTree>
    <p:extLst>
      <p:ext uri="{BB962C8B-B14F-4D97-AF65-F5344CB8AC3E}">
        <p14:creationId xmlns:p14="http://schemas.microsoft.com/office/powerpoint/2010/main" val="203826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978F3B-5887-D705-B2A6-4C212AD12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秒数の管理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59BA355-8B14-F56C-B367-051C39A8A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kumimoji="1" lang="en-US" altLang="ja-JP" dirty="0" err="1"/>
              <a:t>GameManeger</a:t>
            </a:r>
            <a:r>
              <a:rPr kumimoji="1" lang="ja-JP" altLang="en-US"/>
              <a:t>というからオブジェクトを作り、</a:t>
            </a:r>
            <a:r>
              <a:rPr lang="ja-JP" altLang="en-US"/>
              <a:t>秒数管理。</a:t>
            </a:r>
            <a:endParaRPr lang="en-US" altLang="ja-JP" dirty="0"/>
          </a:p>
          <a:p>
            <a:pPr algn="l"/>
            <a:r>
              <a:rPr lang="ja-JP" altLang="en-US"/>
              <a:t>残り３０秒になったら</a:t>
            </a:r>
            <a:r>
              <a:rPr lang="ja-JP" altLang="en-US">
                <a:latin typeface="-apple-system-font"/>
              </a:rPr>
              <a:t>、</a:t>
            </a:r>
            <a:r>
              <a:rPr lang="ja-JP" altLang="en-US" b="0" i="0" u="none" strike="noStrike">
                <a:effectLst/>
                <a:latin typeface="-apple-system-font"/>
              </a:rPr>
              <a:t>クマが出てくる。</a:t>
            </a:r>
          </a:p>
          <a:p>
            <a:pPr algn="l"/>
            <a:r>
              <a:rPr lang="ja-JP" altLang="en-US">
                <a:latin typeface="-apple-system-font"/>
              </a:rPr>
              <a:t>それに合わせて</a:t>
            </a:r>
            <a:r>
              <a:rPr lang="ja-JP" altLang="en-US" b="0" i="0" u="none" strike="noStrike">
                <a:effectLst/>
                <a:latin typeface="-apple-system-font"/>
              </a:rPr>
              <a:t>太陽の動きを変え、昼と夜を演出。</a:t>
            </a:r>
            <a:endParaRPr lang="en-US" altLang="ja-JP" b="0" i="0" u="none" strike="noStrike" dirty="0">
              <a:effectLst/>
              <a:latin typeface="-apple-system-font"/>
            </a:endParaRPr>
          </a:p>
        </p:txBody>
      </p:sp>
      <p:pic>
        <p:nvPicPr>
          <p:cNvPr id="5" name="図 4" descr="テキスト&#10;&#10;自動的に生成された説明">
            <a:extLst>
              <a:ext uri="{FF2B5EF4-FFF2-40B4-BE49-F238E27FC236}">
                <a16:creationId xmlns:a16="http://schemas.microsoft.com/office/drawing/2014/main" id="{30516A98-A68B-BE9A-6A0D-FAD629719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8772" y="681037"/>
            <a:ext cx="4463491" cy="543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218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6816BC-6DEE-1759-D2D6-5E81D55D8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プレイヤー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81E4F5D-91A0-80D1-2703-A606D6EEB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742" y="1690688"/>
            <a:ext cx="5257800" cy="4854144"/>
          </a:xfrm>
        </p:spPr>
        <p:txBody>
          <a:bodyPr>
            <a:normAutofit/>
          </a:bodyPr>
          <a:lstStyle/>
          <a:p>
            <a:r>
              <a:rPr kumimoji="1" lang="ja-JP" altLang="en-US"/>
              <a:t>カメラが追従するようにした。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r>
              <a:rPr kumimoji="1" lang="ja-JP" altLang="en-US"/>
              <a:t>慣性の法則でツルツル滑ったので、</a:t>
            </a:r>
            <a:r>
              <a:rPr lang="en" altLang="ja-JP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Vector3</a:t>
            </a:r>
            <a:r>
              <a:rPr lang="en" altLang="ja-JP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" altLang="ja-JP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zero</a:t>
            </a:r>
            <a:r>
              <a:rPr lang="en" altLang="ja-JP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r>
              <a:rPr kumimoji="1" lang="ja-JP" altLang="en-US"/>
              <a:t>で補正。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レンガのプレハブを作り、前に置けるようにした。</a:t>
            </a:r>
            <a:endParaRPr kumimoji="1" lang="en-US" altLang="ja-JP" dirty="0"/>
          </a:p>
          <a:p>
            <a:endParaRPr lang="en-US" altLang="ja-JP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altLang="ja-JP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pic>
        <p:nvPicPr>
          <p:cNvPr id="5" name="図 4" descr="テキスト&#10;&#10;自動的に生成された説明">
            <a:extLst>
              <a:ext uri="{FF2B5EF4-FFF2-40B4-BE49-F238E27FC236}">
                <a16:creationId xmlns:a16="http://schemas.microsoft.com/office/drawing/2014/main" id="{AA042E71-10F0-054C-9616-510DE43F1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980" y="1306875"/>
            <a:ext cx="5315288" cy="485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041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44DD40-D5A4-FF35-422F-78D208516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アヒル</a:t>
            </a:r>
          </a:p>
        </p:txBody>
      </p:sp>
      <p:pic>
        <p:nvPicPr>
          <p:cNvPr id="8" name="画面収録 2023-06-15 9.58.26">
            <a:hlinkClick r:id="" action="ppaction://media"/>
            <a:extLst>
              <a:ext uri="{FF2B5EF4-FFF2-40B4-BE49-F238E27FC236}">
                <a16:creationId xmlns:a16="http://schemas.microsoft.com/office/drawing/2014/main" id="{8D394962-FBC0-8870-27BA-EAD86FD84F2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365125"/>
            <a:ext cx="6902925" cy="4313936"/>
          </a:xfrm>
        </p:spPr>
      </p:pic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89E89029-FD8C-81A6-1D9D-EB9DE37AB448}"/>
              </a:ext>
            </a:extLst>
          </p:cNvPr>
          <p:cNvSpPr txBox="1">
            <a:spLocks/>
          </p:cNvSpPr>
          <p:nvPr/>
        </p:nvSpPr>
        <p:spPr>
          <a:xfrm>
            <a:off x="450742" y="1690688"/>
            <a:ext cx="5257800" cy="4854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b="0" i="0" u="none" strike="noStrike">
                <a:effectLst/>
                <a:latin typeface="-apple-system-font"/>
              </a:rPr>
              <a:t>あひるはランダムに行き来するようにした。</a:t>
            </a:r>
            <a:endParaRPr lang="en-US" altLang="ja-JP" b="0" i="0" u="none" strike="noStrike" dirty="0">
              <a:effectLst/>
              <a:latin typeface="-apple-system-font"/>
            </a:endParaRPr>
          </a:p>
          <a:p>
            <a:r>
              <a:rPr lang="ja-JP" altLang="en-US" b="0" i="0" u="none" strike="noStrike">
                <a:effectLst/>
                <a:latin typeface="-apple-system-font"/>
              </a:rPr>
              <a:t>範囲をきめて、目標位置をランダムで設定して動くようになっている。</a:t>
            </a:r>
            <a:endParaRPr lang="en-US" altLang="ja-JP" b="0" i="0" u="none" strike="noStrike" dirty="0">
              <a:effectLst/>
              <a:latin typeface="-apple-system-font"/>
            </a:endParaRPr>
          </a:p>
          <a:p>
            <a:r>
              <a:rPr lang="ja-JP" altLang="en-US" b="0" i="0" u="none" strike="noStrike">
                <a:effectLst/>
                <a:latin typeface="-apple-system-font"/>
              </a:rPr>
              <a:t>もし物に当たったときは、目標位置を変えるようになっている。</a:t>
            </a:r>
            <a:endParaRPr lang="en-US" altLang="ja-JP" b="0" i="0" u="none" strike="noStrike" dirty="0">
              <a:effectLst/>
              <a:latin typeface="-apple-system-font"/>
            </a:endParaRPr>
          </a:p>
          <a:p>
            <a:r>
              <a:rPr lang="ja-JP" altLang="en-US">
                <a:latin typeface="-apple-system-font"/>
              </a:rPr>
              <a:t>そのままだと倒れるので、</a:t>
            </a:r>
            <a:r>
              <a:rPr lang="en-US" altLang="ja-JP" dirty="0">
                <a:latin typeface="-apple-system-font"/>
              </a:rPr>
              <a:t>Freeze</a:t>
            </a:r>
            <a:r>
              <a:rPr lang="ja-JP" altLang="en-US">
                <a:latin typeface="-apple-system-font"/>
              </a:rPr>
              <a:t>で固定</a:t>
            </a:r>
            <a:endParaRPr lang="en-US" altLang="ja-JP" b="0" i="0" u="none" strike="noStrike" dirty="0">
              <a:effectLst/>
              <a:latin typeface="-apple-system-font"/>
            </a:endParaRPr>
          </a:p>
          <a:p>
            <a:endParaRPr lang="en-US" altLang="ja-JP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ja-JP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pic>
        <p:nvPicPr>
          <p:cNvPr id="16" name="図 15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5CE0A6B4-32F1-9285-E909-72450132C9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8653" y="5502275"/>
            <a:ext cx="29972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273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4A67ED-3EF0-1EC6-0B3A-FF8D38A6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クマ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B526C1D-87E5-8A31-624D-6BF0F075B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46374" cy="4351338"/>
          </a:xfrm>
        </p:spPr>
        <p:txBody>
          <a:bodyPr>
            <a:normAutofit lnSpcReduction="10000"/>
          </a:bodyPr>
          <a:lstStyle/>
          <a:p>
            <a:r>
              <a:rPr lang="ja-JP" altLang="en-US" b="0" i="0" u="none" strike="noStrike">
                <a:effectLst/>
                <a:latin typeface="-apple-system-font"/>
              </a:rPr>
              <a:t>クマは残り</a:t>
            </a:r>
            <a:r>
              <a:rPr lang="en-US" altLang="ja-JP" b="0" i="0" u="none" strike="noStrike" dirty="0">
                <a:effectLst/>
                <a:latin typeface="-apple-system-font"/>
              </a:rPr>
              <a:t>30</a:t>
            </a:r>
            <a:r>
              <a:rPr lang="ja-JP" altLang="en-US" b="0" i="0" u="none" strike="noStrike">
                <a:effectLst/>
                <a:latin typeface="-apple-system-font"/>
              </a:rPr>
              <a:t>秒でアヒルから半径</a:t>
            </a:r>
            <a:r>
              <a:rPr lang="en-US" altLang="ja-JP" b="0" i="0" u="none" strike="noStrike" dirty="0">
                <a:effectLst/>
                <a:latin typeface="-apple-system-font"/>
              </a:rPr>
              <a:t>100</a:t>
            </a:r>
            <a:r>
              <a:rPr lang="ja-JP" altLang="en-US" b="0" i="0" u="none" strike="noStrike">
                <a:effectLst/>
                <a:latin typeface="-apple-system-font"/>
              </a:rPr>
              <a:t>離れたところからランダムで出てくる。</a:t>
            </a:r>
            <a:endParaRPr lang="en-US" altLang="ja-JP" b="0" i="0" u="none" strike="noStrike" dirty="0">
              <a:effectLst/>
              <a:latin typeface="-apple-system-font"/>
            </a:endParaRPr>
          </a:p>
          <a:p>
            <a:endParaRPr lang="en-US" altLang="ja-JP" b="0" i="0" u="none" strike="noStrike" dirty="0">
              <a:effectLst/>
              <a:latin typeface="-apple-system-font"/>
            </a:endParaRPr>
          </a:p>
          <a:p>
            <a:r>
              <a:rPr lang="ja-JP" altLang="en-US" b="0" i="0" u="none" strike="noStrike">
                <a:effectLst/>
                <a:latin typeface="-apple-system-font"/>
              </a:rPr>
              <a:t>クマはあひるに向かって進む。</a:t>
            </a:r>
            <a:endParaRPr lang="en-US" altLang="ja-JP" b="0" i="0" u="none" strike="noStrike" dirty="0">
              <a:effectLst/>
              <a:latin typeface="-apple-system-font"/>
            </a:endParaRPr>
          </a:p>
          <a:p>
            <a:endParaRPr lang="en-US" altLang="ja-JP" dirty="0">
              <a:latin typeface="-apple-system-font"/>
            </a:endParaRPr>
          </a:p>
          <a:p>
            <a:r>
              <a:rPr lang="ja-JP" altLang="en-US" b="0" i="0" u="none" strike="noStrike">
                <a:effectLst/>
                <a:latin typeface="-apple-system-font"/>
              </a:rPr>
              <a:t>レンガに攻撃させるために、当たると</a:t>
            </a:r>
            <a:r>
              <a:rPr lang="en-US" altLang="ja-JP" b="0" i="0" u="none" strike="noStrike" dirty="0">
                <a:effectLst/>
                <a:latin typeface="-apple-system-font"/>
              </a:rPr>
              <a:t>1</a:t>
            </a:r>
            <a:r>
              <a:rPr lang="ja-JP" altLang="en-US" b="0" i="0" u="none" strike="noStrike">
                <a:effectLst/>
                <a:latin typeface="-apple-system-font"/>
              </a:rPr>
              <a:t>秒後ろに下がって、再びあひるに向かう。</a:t>
            </a:r>
            <a:endParaRPr kumimoji="1" lang="ja-JP" altLang="en-US"/>
          </a:p>
        </p:txBody>
      </p:sp>
      <p:pic>
        <p:nvPicPr>
          <p:cNvPr id="4" name="画面収録 2023-06-15 9.58.26">
            <a:hlinkClick r:id="" action="ppaction://media"/>
            <a:extLst>
              <a:ext uri="{FF2B5EF4-FFF2-40B4-BE49-F238E27FC236}">
                <a16:creationId xmlns:a16="http://schemas.microsoft.com/office/drawing/2014/main" id="{CAC2997F-027C-3A6A-7F8B-96EB0167BF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1432684"/>
            <a:ext cx="696214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301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325F4E-C6D6-F149-17FA-50783F811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レンガ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F2DD25-55F9-8BB2-C26E-E1F035A2A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algn="l"/>
            <a:r>
              <a:rPr lang="ja-JP" altLang="en-US" b="0" i="0" u="none" strike="noStrike">
                <a:effectLst/>
                <a:latin typeface="-apple-system-font"/>
              </a:rPr>
              <a:t>レンガ、</a:t>
            </a:r>
            <a:r>
              <a:rPr lang="en-US" altLang="ja-JP" b="0" i="0" u="none" strike="noStrike" dirty="0">
                <a:effectLst/>
                <a:latin typeface="-apple-system-font"/>
              </a:rPr>
              <a:t>3</a:t>
            </a:r>
            <a:r>
              <a:rPr lang="ja-JP" altLang="en-US" b="0" i="0" u="none" strike="noStrike">
                <a:effectLst/>
                <a:latin typeface="-apple-system-font"/>
              </a:rPr>
              <a:t>回クマが当たると消える。</a:t>
            </a:r>
            <a:endParaRPr lang="en-US" altLang="ja-JP" b="0" i="0" u="none" strike="noStrike" dirty="0">
              <a:effectLst/>
              <a:latin typeface="-apple-system-font"/>
            </a:endParaRPr>
          </a:p>
          <a:p>
            <a:pPr algn="l"/>
            <a:endParaRPr lang="ja-JP" altLang="en-US" b="0" i="0" u="none" strike="noStrike">
              <a:effectLst/>
              <a:latin typeface="-apple-system-font"/>
            </a:endParaRPr>
          </a:p>
          <a:p>
            <a:pPr algn="l"/>
            <a:r>
              <a:rPr lang="en-US" altLang="ja-JP" b="0" i="0" u="none" strike="noStrike" dirty="0">
                <a:effectLst/>
                <a:latin typeface="-apple-system-font"/>
              </a:rPr>
              <a:t>1</a:t>
            </a:r>
            <a:r>
              <a:rPr lang="ja-JP" altLang="en-US" b="0" i="0" u="none" strike="noStrike">
                <a:effectLst/>
                <a:latin typeface="-apple-system-font"/>
              </a:rPr>
              <a:t>回目は黄色</a:t>
            </a:r>
            <a:endParaRPr lang="en-US" altLang="ja-JP" b="0" i="0" u="none" strike="noStrike" dirty="0">
              <a:effectLst/>
              <a:latin typeface="-apple-system-font"/>
            </a:endParaRPr>
          </a:p>
          <a:p>
            <a:pPr algn="l"/>
            <a:r>
              <a:rPr lang="en-US" altLang="ja-JP" b="0" i="0" u="none" strike="noStrike" dirty="0">
                <a:effectLst/>
                <a:latin typeface="-apple-system-font"/>
              </a:rPr>
              <a:t>2</a:t>
            </a:r>
            <a:r>
              <a:rPr lang="ja-JP" altLang="en-US" b="0" i="0" u="none" strike="noStrike">
                <a:effectLst/>
                <a:latin typeface="-apple-system-font"/>
              </a:rPr>
              <a:t>回目は赤</a:t>
            </a:r>
            <a:endParaRPr lang="en-US" altLang="ja-JP" b="0" i="0" u="none" strike="noStrike" dirty="0">
              <a:effectLst/>
              <a:latin typeface="-apple-system-font"/>
            </a:endParaRPr>
          </a:p>
          <a:p>
            <a:pPr algn="l"/>
            <a:r>
              <a:rPr lang="en-US" altLang="ja-JP" b="0" i="0" u="none" strike="noStrike" dirty="0">
                <a:effectLst/>
                <a:latin typeface="-apple-system-font"/>
              </a:rPr>
              <a:t>3</a:t>
            </a:r>
            <a:r>
              <a:rPr lang="ja-JP" altLang="en-US" b="0" i="0" u="none" strike="noStrike">
                <a:effectLst/>
                <a:latin typeface="-apple-system-font"/>
              </a:rPr>
              <a:t>回目で消滅</a:t>
            </a:r>
          </a:p>
        </p:txBody>
      </p:sp>
      <p:pic>
        <p:nvPicPr>
          <p:cNvPr id="4" name="画面収録 2023-06-15 9.58.26">
            <a:hlinkClick r:id="" action="ppaction://media"/>
            <a:extLst>
              <a:ext uri="{FF2B5EF4-FFF2-40B4-BE49-F238E27FC236}">
                <a16:creationId xmlns:a16="http://schemas.microsoft.com/office/drawing/2014/main" id="{230A222C-32D3-3D3E-5D82-D9F89FEAB7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1432684"/>
            <a:ext cx="696214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15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3FCAED-F95E-44FC-B080-3327ABEEC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ステージ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DA2783F-45A6-0EBD-01DA-4FA3E7697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ja-JP" altLang="en-US" b="0" i="0" u="none" strike="noStrike">
                <a:effectLst/>
                <a:latin typeface="-apple-system-font"/>
              </a:rPr>
              <a:t>あひるの速さなど難易度がちょうどよくなるように調節しました。</a:t>
            </a:r>
          </a:p>
          <a:p>
            <a:pPr algn="l"/>
            <a:r>
              <a:rPr lang="ja-JP" altLang="en-US" b="0" i="0" u="none" strike="noStrike">
                <a:effectLst/>
                <a:latin typeface="-apple-system-font"/>
              </a:rPr>
              <a:t>ところどころ花を置いてプレイヤーの動きを妨げたりしました。</a:t>
            </a:r>
            <a:endParaRPr lang="en-US" altLang="ja-JP" b="0" i="0" u="none" strike="noStrike" dirty="0">
              <a:effectLst/>
              <a:latin typeface="-apple-system-font"/>
            </a:endParaRPr>
          </a:p>
          <a:p>
            <a:pPr algn="l"/>
            <a:r>
              <a:rPr lang="ja-JP" altLang="en-US">
                <a:latin typeface="-apple-system-font"/>
              </a:rPr>
              <a:t>右上に秒数が表示されるようにしました。</a:t>
            </a:r>
            <a:endParaRPr lang="ja-JP" altLang="en-US" b="0" i="0" u="none" strike="noStrike">
              <a:effectLst/>
              <a:latin typeface="-apple-system-font"/>
            </a:endParaRPr>
          </a:p>
          <a:p>
            <a:endParaRPr kumimoji="1" lang="ja-JP" altLang="en-US"/>
          </a:p>
        </p:txBody>
      </p:sp>
      <p:pic>
        <p:nvPicPr>
          <p:cNvPr id="5" name="図 4" descr="探す, 光, モニター, 時計 が含まれている画像&#10;&#10;自動的に生成された説明">
            <a:extLst>
              <a:ext uri="{FF2B5EF4-FFF2-40B4-BE49-F238E27FC236}">
                <a16:creationId xmlns:a16="http://schemas.microsoft.com/office/drawing/2014/main" id="{816AD729-38FD-250A-38A6-450948984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115" y="3808016"/>
            <a:ext cx="7772400" cy="418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36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374</Words>
  <Application>Microsoft Macintosh PowerPoint</Application>
  <PresentationFormat>ワイド画面</PresentationFormat>
  <Paragraphs>45</Paragraphs>
  <Slides>10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6" baseType="lpstr">
      <vt:lpstr>-apple-system-font</vt:lpstr>
      <vt:lpstr>游ゴシック</vt:lpstr>
      <vt:lpstr>游ゴシック Light</vt:lpstr>
      <vt:lpstr>Arial</vt:lpstr>
      <vt:lpstr>Menlo</vt:lpstr>
      <vt:lpstr>Office テーマ</vt:lpstr>
      <vt:lpstr>PowerPoint プレゼンテーション</vt:lpstr>
      <vt:lpstr>GAME</vt:lpstr>
      <vt:lpstr>実際にプレイ</vt:lpstr>
      <vt:lpstr>秒数の管理</vt:lpstr>
      <vt:lpstr>プレイヤー</vt:lpstr>
      <vt:lpstr>アヒル</vt:lpstr>
      <vt:lpstr>クマ</vt:lpstr>
      <vt:lpstr>レンガ</vt:lpstr>
      <vt:lpstr>ステージ</vt:lpstr>
      <vt:lpstr>難しかったところ&amp;改善点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長久保　有香</dc:creator>
  <cp:lastModifiedBy>長久保　有香</cp:lastModifiedBy>
  <cp:revision>2</cp:revision>
  <dcterms:created xsi:type="dcterms:W3CDTF">2023-06-15T01:24:27Z</dcterms:created>
  <dcterms:modified xsi:type="dcterms:W3CDTF">2023-06-16T02:03:53Z</dcterms:modified>
</cp:coreProperties>
</file>

<file path=docProps/thumbnail.jpeg>
</file>